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777716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642" y="-90"/>
      </p:cViewPr>
      <p:guideLst>
        <p:guide orient="horz" pos="245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415964"/>
            <a:ext cx="7772401" cy="1667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1" y="4407059"/>
            <a:ext cx="6400800" cy="198749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11449"/>
            <a:ext cx="2057400" cy="663579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11449"/>
            <a:ext cx="6019800" cy="663579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997548"/>
            <a:ext cx="7772401" cy="154463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96295"/>
            <a:ext cx="7772401" cy="17012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14673"/>
            <a:ext cx="4038600" cy="5132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14673"/>
            <a:ext cx="4038600" cy="5132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740861"/>
            <a:ext cx="4040188" cy="7255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466368"/>
            <a:ext cx="4040188" cy="44808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740861"/>
            <a:ext cx="4041775" cy="7255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466368"/>
            <a:ext cx="4041775" cy="44808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309647"/>
            <a:ext cx="3008313" cy="131779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309648"/>
            <a:ext cx="5111751" cy="66375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627445"/>
            <a:ext cx="3008313" cy="53197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444015"/>
            <a:ext cx="5486400" cy="64269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94904"/>
            <a:ext cx="5486400" cy="46662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6086712"/>
            <a:ext cx="5486400" cy="9127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1" y="311447"/>
            <a:ext cx="8229600" cy="1296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814673"/>
            <a:ext cx="8229600" cy="513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7208280"/>
            <a:ext cx="2133600" cy="414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0A624-18CB-42C9-89EC-9B0F15056008}" type="datetimeFigureOut">
              <a:rPr lang="cs-CZ" smtClean="0"/>
              <a:t>4.5.2011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1" y="7208280"/>
            <a:ext cx="2895600" cy="414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1" y="7208280"/>
            <a:ext cx="2133600" cy="414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E4592-5F3A-44C0-B8E6-48EC4A45ABA7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73239" y="0"/>
            <a:ext cx="5597525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3401" y="0"/>
            <a:ext cx="5537200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51026" y="0"/>
            <a:ext cx="5441951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3877" y="0"/>
            <a:ext cx="555466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95476" y="0"/>
            <a:ext cx="5353050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68477" y="0"/>
            <a:ext cx="560546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1188" y="0"/>
            <a:ext cx="5380037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55777" y="0"/>
            <a:ext cx="5630862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4839" y="0"/>
            <a:ext cx="5392738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11340" y="0"/>
            <a:ext cx="5519737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1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12914" y="0"/>
            <a:ext cx="5716586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0376" y="0"/>
            <a:ext cx="5683250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52600" y="0"/>
            <a:ext cx="5637214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17689" y="0"/>
            <a:ext cx="5508625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51015" y="0"/>
            <a:ext cx="5641974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8639" y="0"/>
            <a:ext cx="5546726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25614" y="0"/>
            <a:ext cx="5692775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8152" y="0"/>
            <a:ext cx="572611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76400" y="0"/>
            <a:ext cx="578961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1965" y="0"/>
            <a:ext cx="5678487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54177" y="0"/>
            <a:ext cx="5834062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2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6726" y="0"/>
            <a:ext cx="5668962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5139" y="0"/>
            <a:ext cx="5673725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25613" y="0"/>
            <a:ext cx="5691187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3901" y="0"/>
            <a:ext cx="5156200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62114" y="0"/>
            <a:ext cx="5819775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55777" y="0"/>
            <a:ext cx="5630862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95452" y="0"/>
            <a:ext cx="575151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58939" y="0"/>
            <a:ext cx="5824538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9900" y="0"/>
            <a:ext cx="566261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82765" y="0"/>
            <a:ext cx="5578474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14501" y="0"/>
            <a:ext cx="5715000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3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4977" y="0"/>
            <a:ext cx="5732462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0700" y="0"/>
            <a:ext cx="556101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481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54177" y="0"/>
            <a:ext cx="5834062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36715" y="0"/>
            <a:ext cx="5870574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9601" y="0"/>
            <a:ext cx="5384800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87515" y="0"/>
            <a:ext cx="5768974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58952" y="0"/>
            <a:ext cx="562451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89100" y="0"/>
            <a:ext cx="5764214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1800" y="0"/>
            <a:ext cx="5738814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4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93889" y="0"/>
            <a:ext cx="5356226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5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4039" y="0"/>
            <a:ext cx="5494338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9126" y="0"/>
            <a:ext cx="5364162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5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9765" y="0"/>
            <a:ext cx="5322886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5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6565" y="0"/>
            <a:ext cx="5729287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5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41500" y="0"/>
            <a:ext cx="5461001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5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3727" y="0"/>
            <a:ext cx="5416550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43065" y="0"/>
            <a:ext cx="5856287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6276" y="0"/>
            <a:ext cx="5251450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0377" y="0"/>
            <a:ext cx="5681663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0701" y="0"/>
            <a:ext cx="5562599" cy="77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Vlastní</PresentationFormat>
  <Paragraphs>0</Paragraphs>
  <Slides>53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sekretariat</dc:creator>
  <cp:lastModifiedBy>sekretariat</cp:lastModifiedBy>
  <cp:revision>1</cp:revision>
  <dcterms:created xsi:type="dcterms:W3CDTF">2011-05-04T08:24:40Z</dcterms:created>
  <dcterms:modified xsi:type="dcterms:W3CDTF">2011-05-04T08:27:05Z</dcterms:modified>
</cp:coreProperties>
</file>